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ter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401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89" y="2321702"/>
            <a:ext cx="7015758" cy="151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Duplicate Record </a:t>
            </a:r>
          </a:p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Clustering Algorithms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396811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Efficiently detect potential duplicates for user resolution. The cosine similarity algorithm is effective for determining text similarity.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009858" y="5290194"/>
            <a:ext cx="755642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Cody Clair | Israel Fuller | Benjamin Small | Timothy Laryea 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40104"/>
            <a:ext cx="683359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Relevant Attributes (cont.)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82452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61831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Phone Number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793790" y="512647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p_phone_area_city, p_contact_info.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92705"/>
            <a:ext cx="682585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Naive vs. Current Solution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9039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Naive Solution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50282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Compares every record to every other record.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698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O(n^2) complexity makes it slow for large datasets.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9039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Current Solution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7599521" y="450282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Sorts attributes and compares to the next few entries.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698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Faster but misses duplicates like "John" and "JJohn".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291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Failed Approaches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36724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356747" y="3704392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7017306" y="3672483"/>
            <a:ext cx="37014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 err="1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MinHash</a:t>
            </a: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- Cedarville solution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7017306" y="4180642"/>
            <a:ext cx="6819305" cy="708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Previous team's solution had limitations, and we 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</a:rPr>
              <a:t>felt like we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</a:rPr>
              <a:t>could improve on it with the allotted time.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02550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356747" y="5057418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7017306" y="502550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Simple Vector Sorting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7017306" y="553366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err="1"/>
              <a:t>I</a:t>
            </a:r>
            <a:r>
              <a:rPr lang="en-US" sz="1750" dirty="0" err="1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We</a:t>
            </a:r>
            <a:r>
              <a:rPr lang="en-US" sz="175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0060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Sliding Window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398502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sliding window is used by the cosine algorithm to check for duplicates.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9659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checks a number of sorted records below it for each record.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09982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Proposed Solution: K-means Clustering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53866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Uses K-means clustering to create centroids and vector points.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5671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Clusters based on the smallest distance from the centroid point.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82052"/>
            <a:ext cx="741104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Proposed Solution: Indexing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1664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Creates a test table with an index and metaphone values.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8452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Clusters data based on substrings of metaphone values.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5082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Indexing Steps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3524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6205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Create Table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2268022" y="267021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table with index and metaphone.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29612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5229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Insert Data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2268022" y="403109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Insert key, field value, and metaphone.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657011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488382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Select Index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2268022" y="539198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 index field between substrings.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01789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68022" y="624470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Check Distance</a:t>
            </a:r>
            <a:endParaRPr lang="en-US" sz="2300" dirty="0"/>
          </a:p>
        </p:txBody>
      </p:sp>
      <p:sp>
        <p:nvSpPr>
          <p:cNvPr id="15" name="Text 8"/>
          <p:cNvSpPr/>
          <p:nvPr/>
        </p:nvSpPr>
        <p:spPr>
          <a:xfrm>
            <a:off x="2268022" y="675286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Check full name with Levenshtein distance.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3774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Indexing Benefits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3022163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14624" y="325659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Misspelled Names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514624" y="3764756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Finds misspelled name errors.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22163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406301" y="325659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Minor Differences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406301" y="376475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Detects minor character differences.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51809"/>
            <a:ext cx="7556421" cy="1339929"/>
          </a:xfrm>
          <a:prstGeom prst="roundRect">
            <a:avLst>
              <a:gd name="adj" fmla="val 711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514624" y="518624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Pronunciation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6514624" y="569440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Handles differences in pronunciation.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23104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Relevant Attributes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10752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901315"/>
            <a:ext cx="229195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First Name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6280190" y="3409474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p_preferred_name or given_name.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2107525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2901315"/>
            <a:ext cx="229207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Surname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8912304" y="3409474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p_surname.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2107525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2901315"/>
            <a:ext cx="229195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Address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11544538" y="3409474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p_address_1, p_address_2, etc.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4815721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80190" y="5609511"/>
            <a:ext cx="229195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Email</a:t>
            </a:r>
            <a:endParaRPr lang="en-US" sz="2300" dirty="0"/>
          </a:p>
        </p:txBody>
      </p:sp>
      <p:sp>
        <p:nvSpPr>
          <p:cNvPr id="15" name="Text 8"/>
          <p:cNvSpPr/>
          <p:nvPr/>
        </p:nvSpPr>
        <p:spPr>
          <a:xfrm>
            <a:off x="6280190" y="6117669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p_contact_info (p_contact_type = "E").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339</Words>
  <Application>Microsoft Office PowerPoint</Application>
  <PresentationFormat>Custom</PresentationFormat>
  <Paragraphs>66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Inter</vt:lpstr>
      <vt:lpstr>Petrona Bold</vt:lpstr>
      <vt:lpstr>Arial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Cody R Clair</cp:lastModifiedBy>
  <cp:revision>2</cp:revision>
  <dcterms:created xsi:type="dcterms:W3CDTF">2025-03-14T20:17:27Z</dcterms:created>
  <dcterms:modified xsi:type="dcterms:W3CDTF">2025-03-14T20:33:52Z</dcterms:modified>
</cp:coreProperties>
</file>